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132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t>2016-05-27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t>2016-05-27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Click icon to add picture</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t>2016-05-27</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Click icon to add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t>2016-05-27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t>2016-05-27</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235974"/>
          </a:xfrm>
        </p:spPr>
        <p:txBody>
          <a:bodyPr>
            <a:normAutofit/>
          </a:bodyPr>
          <a:lstStyle/>
          <a:p>
            <a:r>
              <a:rPr lang="en-US" dirty="0" smtClean="0"/>
              <a:t>Pollution</a:t>
            </a:r>
            <a:endParaRPr lang="en-US" dirty="0"/>
          </a:p>
        </p:txBody>
      </p:sp>
      <p:sp>
        <p:nvSpPr>
          <p:cNvPr id="3" name="Subtitle 2"/>
          <p:cNvSpPr>
            <a:spLocks noGrp="1"/>
          </p:cNvSpPr>
          <p:nvPr>
            <p:ph type="subTitle" idx="1"/>
          </p:nvPr>
        </p:nvSpPr>
        <p:spPr>
          <a:xfrm>
            <a:off x="3200400" y="5922746"/>
            <a:ext cx="5458968" cy="465269"/>
          </a:xfrm>
        </p:spPr>
        <p:txBody>
          <a:bodyPr/>
          <a:lstStyle/>
          <a:p>
            <a:r>
              <a:rPr lang="en-US" dirty="0" smtClean="0"/>
              <a:t>By Halle &amp; Molly</a:t>
            </a:r>
            <a:endParaRPr lang="en-US" dirty="0"/>
          </a:p>
        </p:txBody>
      </p:sp>
    </p:spTree>
    <p:extLst>
      <p:ext uri="{BB962C8B-B14F-4D97-AF65-F5344CB8AC3E}">
        <p14:creationId xmlns:p14="http://schemas.microsoft.com/office/powerpoint/2010/main" val="1970715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pollution is going into the River</a:t>
            </a:r>
            <a:endParaRPr lang="en-US" dirty="0"/>
          </a:p>
        </p:txBody>
      </p:sp>
      <p:sp>
        <p:nvSpPr>
          <p:cNvPr id="3" name="Content Placeholder 2"/>
          <p:cNvSpPr>
            <a:spLocks noGrp="1"/>
          </p:cNvSpPr>
          <p:nvPr>
            <p:ph idx="1"/>
          </p:nvPr>
        </p:nvSpPr>
        <p:spPr/>
        <p:txBody>
          <a:bodyPr/>
          <a:lstStyle/>
          <a:p>
            <a:r>
              <a:rPr lang="en-US" dirty="0" smtClean="0"/>
              <a:t>Trash</a:t>
            </a:r>
          </a:p>
          <a:p>
            <a:r>
              <a:rPr lang="en-US" dirty="0" smtClean="0"/>
              <a:t>Waste</a:t>
            </a:r>
          </a:p>
          <a:p>
            <a:r>
              <a:rPr lang="en-US" dirty="0" smtClean="0"/>
              <a:t>Oil</a:t>
            </a:r>
          </a:p>
          <a:p>
            <a:endParaRPr lang="en-US" dirty="0"/>
          </a:p>
          <a:p>
            <a:pPr marL="0" indent="0">
              <a:buNone/>
            </a:pPr>
            <a:endParaRPr lang="en-US" dirty="0" smtClean="0"/>
          </a:p>
        </p:txBody>
      </p:sp>
    </p:spTree>
    <p:extLst>
      <p:ext uri="{BB962C8B-B14F-4D97-AF65-F5344CB8AC3E}">
        <p14:creationId xmlns:p14="http://schemas.microsoft.com/office/powerpoint/2010/main" val="415543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 to help</a:t>
            </a:r>
            <a:endParaRPr lang="en-US" dirty="0"/>
          </a:p>
        </p:txBody>
      </p:sp>
      <p:sp>
        <p:nvSpPr>
          <p:cNvPr id="3" name="Content Placeholder 2"/>
          <p:cNvSpPr>
            <a:spLocks noGrp="1"/>
          </p:cNvSpPr>
          <p:nvPr>
            <p:ph idx="1"/>
          </p:nvPr>
        </p:nvSpPr>
        <p:spPr/>
        <p:txBody>
          <a:bodyPr/>
          <a:lstStyle/>
          <a:p>
            <a:r>
              <a:rPr lang="en-US" dirty="0" smtClean="0"/>
              <a:t>Put more trash cans by the river</a:t>
            </a:r>
          </a:p>
          <a:p>
            <a:r>
              <a:rPr lang="en-US" dirty="0" smtClean="0"/>
              <a:t>Make people  more aware of the situation</a:t>
            </a:r>
          </a:p>
          <a:p>
            <a:r>
              <a:rPr lang="en-US" dirty="0" smtClean="0"/>
              <a:t>Stop oil company's from putting waste in the river</a:t>
            </a:r>
          </a:p>
          <a:p>
            <a:pPr marL="0" indent="0">
              <a:buNone/>
            </a:pPr>
            <a:endParaRPr lang="en-US" dirty="0" smtClean="0"/>
          </a:p>
          <a:p>
            <a:endParaRPr lang="en-US" dirty="0"/>
          </a:p>
        </p:txBody>
      </p:sp>
    </p:spTree>
    <p:extLst>
      <p:ext uri="{BB962C8B-B14F-4D97-AF65-F5344CB8AC3E}">
        <p14:creationId xmlns:p14="http://schemas.microsoft.com/office/powerpoint/2010/main" val="1474391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pollution  effect the earth </a:t>
            </a:r>
            <a:endParaRPr lang="en-US" dirty="0"/>
          </a:p>
        </p:txBody>
      </p:sp>
      <p:sp>
        <p:nvSpPr>
          <p:cNvPr id="3" name="Content Placeholder 2"/>
          <p:cNvSpPr>
            <a:spLocks noGrp="1"/>
          </p:cNvSpPr>
          <p:nvPr>
            <p:ph idx="1"/>
          </p:nvPr>
        </p:nvSpPr>
        <p:spPr/>
        <p:txBody>
          <a:bodyPr/>
          <a:lstStyle/>
          <a:p>
            <a:r>
              <a:rPr lang="en-US" dirty="0" smtClean="0"/>
              <a:t>It effects over 200 million people across the world</a:t>
            </a:r>
          </a:p>
          <a:p>
            <a:r>
              <a:rPr lang="en-US" dirty="0" smtClean="0"/>
              <a:t>In some places babies are born with birth defects, and children  have lost 30 to 40 </a:t>
            </a:r>
            <a:r>
              <a:rPr lang="en-US" dirty="0"/>
              <a:t>I</a:t>
            </a:r>
            <a:r>
              <a:rPr lang="en-US" dirty="0" smtClean="0"/>
              <a:t>Q points because of pollution </a:t>
            </a:r>
          </a:p>
          <a:p>
            <a:pPr marL="0" indent="0">
              <a:buNone/>
            </a:pPr>
            <a:endParaRPr lang="en-US" dirty="0"/>
          </a:p>
        </p:txBody>
      </p:sp>
    </p:spTree>
    <p:extLst>
      <p:ext uri="{BB962C8B-B14F-4D97-AF65-F5344CB8AC3E}">
        <p14:creationId xmlns:p14="http://schemas.microsoft.com/office/powerpoint/2010/main" val="3957625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opinion </a:t>
            </a:r>
            <a:endParaRPr lang="en-US" dirty="0"/>
          </a:p>
        </p:txBody>
      </p:sp>
      <p:sp>
        <p:nvSpPr>
          <p:cNvPr id="3" name="Content Placeholder 2"/>
          <p:cNvSpPr>
            <a:spLocks noGrp="1"/>
          </p:cNvSpPr>
          <p:nvPr>
            <p:ph idx="1"/>
          </p:nvPr>
        </p:nvSpPr>
        <p:spPr/>
        <p:txBody>
          <a:bodyPr/>
          <a:lstStyle/>
          <a:p>
            <a:r>
              <a:rPr lang="en-US" dirty="0" smtClean="0"/>
              <a:t>From my perspective I think that more people need to be more aware of the situation cause if we keep the earth like it is now we won’t have any food to grow or grass, and </a:t>
            </a:r>
            <a:r>
              <a:rPr lang="en-US" dirty="0" err="1" smtClean="0"/>
              <a:t>ect</a:t>
            </a:r>
            <a:r>
              <a:rPr lang="en-US" dirty="0" smtClean="0"/>
              <a:t>. We live on the earth we have to treat it with respect the way it treats us if we don’t give it more respect than why should it. </a:t>
            </a:r>
            <a:endParaRPr lang="en-US" dirty="0"/>
          </a:p>
        </p:txBody>
      </p:sp>
    </p:spTree>
    <p:extLst>
      <p:ext uri="{BB962C8B-B14F-4D97-AF65-F5344CB8AC3E}">
        <p14:creationId xmlns:p14="http://schemas.microsoft.com/office/powerpoint/2010/main" val="2561846956"/>
      </p:ext>
    </p:extLst>
  </p:cSld>
  <p:clrMapOvr>
    <a:masterClrMapping/>
  </p:clrMapOvr>
</p:sld>
</file>

<file path=ppt/theme/theme1.xml><?xml version="1.0" encoding="utf-8"?>
<a:theme xmlns:a="http://schemas.openxmlformats.org/drawingml/2006/main" name="Plaza">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65</TotalTime>
  <Words>152</Words>
  <Application>Microsoft Macintosh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Plaza</vt:lpstr>
      <vt:lpstr>Pollution</vt:lpstr>
      <vt:lpstr>What pollution is going into the River</vt:lpstr>
      <vt:lpstr>What can you do to help</vt:lpstr>
      <vt:lpstr>How does it pollution  effect the earth </vt:lpstr>
      <vt:lpstr>My opinion </vt:lpstr>
    </vt:vector>
  </TitlesOfParts>
  <Company>sdfsd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Ecosystem of Petitcodac</dc:title>
  <dc:creator>sdfsd sdfsd</dc:creator>
  <cp:lastModifiedBy>sdfsd sdfsd</cp:lastModifiedBy>
  <cp:revision>7</cp:revision>
  <dcterms:created xsi:type="dcterms:W3CDTF">2016-05-26T16:21:21Z</dcterms:created>
  <dcterms:modified xsi:type="dcterms:W3CDTF">2016-05-27T16:52:44Z</dcterms:modified>
</cp:coreProperties>
</file>